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2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74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656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63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86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709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184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04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40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31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31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66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09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69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20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86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F4CB-A1F5-4202-A098-AA5D5A4D6E9E}" type="datetimeFigureOut">
              <a:rPr lang="tr-TR" smtClean="0"/>
              <a:t>8.07.2022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DDF44F-EF8F-4166-BD08-014ECBA88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63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11564" y="3149600"/>
            <a:ext cx="80541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/>
              <a:t>Kurban Bayramınızı en içten dileklerimizle kutlar, sevdiklerinizle birlikte sağlıklı, mutlu bayramlar dileriz. </a:t>
            </a:r>
          </a:p>
          <a:p>
            <a:endParaRPr lang="tr-TR" sz="2400" b="1" i="1" dirty="0" smtClean="0"/>
          </a:p>
          <a:p>
            <a:r>
              <a:rPr lang="tr-TR" sz="2400" b="1" i="1" dirty="0" smtClean="0"/>
              <a:t>Kemal ALTUNAY </a:t>
            </a:r>
          </a:p>
          <a:p>
            <a:r>
              <a:rPr lang="tr-TR" sz="2400" b="1" i="1" dirty="0" smtClean="0"/>
              <a:t>Oda Yönetim Kurulu adına Başkan</a:t>
            </a:r>
            <a:endParaRPr lang="tr-TR" sz="2400" b="1" i="1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936" y="0"/>
            <a:ext cx="3352064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6136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22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2022-07-08T14:53:27Z</dcterms:created>
  <dcterms:modified xsi:type="dcterms:W3CDTF">2022-07-08T14:56:32Z</dcterms:modified>
</cp:coreProperties>
</file>